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63" r:id="rId5"/>
  </p:sldIdLst>
  <p:sldSz cx="10058400" cy="15544800"/>
  <p:notesSz cx="6858000" cy="9144000"/>
  <p:defaultTextStyle>
    <a:defPPr>
      <a:defRPr lang="en-US"/>
    </a:defPPr>
    <a:lvl1pPr marL="0" algn="l" defTabSz="914179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1pPr>
    <a:lvl2pPr marL="457089" algn="l" defTabSz="914179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2pPr>
    <a:lvl3pPr marL="914179" algn="l" defTabSz="914179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3pPr>
    <a:lvl4pPr marL="1371268" algn="l" defTabSz="914179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4pPr>
    <a:lvl5pPr marL="1828356" algn="l" defTabSz="914179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5pPr>
    <a:lvl6pPr marL="2285446" algn="l" defTabSz="914179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6pPr>
    <a:lvl7pPr marL="2742535" algn="l" defTabSz="914179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7pPr>
    <a:lvl8pPr marL="3199624" algn="l" defTabSz="914179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8pPr>
    <a:lvl9pPr marL="3656713" algn="l" defTabSz="914179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6072" userDrawn="1">
          <p15:clr>
            <a:srgbClr val="A4A3A4"/>
          </p15:clr>
        </p15:guide>
        <p15:guide id="2" orient="horz" pos="3960" userDrawn="1">
          <p15:clr>
            <a:srgbClr val="A4A3A4"/>
          </p15:clr>
        </p15:guide>
        <p15:guide id="3" pos="3168" userDrawn="1">
          <p15:clr>
            <a:srgbClr val="A4A3A4"/>
          </p15:clr>
        </p15:guide>
        <p15:guide id="4" pos="3268" userDrawn="1">
          <p15:clr>
            <a:srgbClr val="A4A3A4"/>
          </p15:clr>
        </p15:guide>
        <p15:guide id="5" orient="horz" pos="90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79"/>
    <a:srgbClr val="176691"/>
    <a:srgbClr val="2D8CB4"/>
    <a:srgbClr val="2834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522" autoAdjust="0"/>
  </p:normalViewPr>
  <p:slideViewPr>
    <p:cSldViewPr snapToGrid="0">
      <p:cViewPr>
        <p:scale>
          <a:sx n="28" d="100"/>
          <a:sy n="28" d="100"/>
        </p:scale>
        <p:origin x="-1944" y="-10"/>
      </p:cViewPr>
      <p:guideLst>
        <p:guide orient="horz" pos="3960"/>
        <p:guide orient="horz" pos="9096"/>
        <p:guide pos="6072"/>
        <p:guide pos="3168"/>
        <p:guide pos="32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3240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1C9A345A-D150-6F42-9AE3-983B8A00A0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6A1EA3F-CBB6-6E61-01CA-34670A9B4E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2C23D-C45B-4A2C-BF87-5B14E866604E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0359037-8CF4-90C0-6B9C-35B63D34FB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0644CA2-FB0D-4475-A90A-20281DB527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4A9B5-938A-4D03-A740-177C6F208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905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40DAB-E1CF-47C5-9FDC-D77F8612658A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30463" y="1143000"/>
            <a:ext cx="1997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0DA60-3614-4ABE-ADAE-8D7371266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11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4EDBA6C6-E69A-4D0D-B0EA-57BAE62B15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058400" cy="15544800"/>
          </a:xfrm>
          <a:solidFill>
            <a:schemeClr val="tx1">
              <a:lumMod val="85000"/>
              <a:lumOff val="15000"/>
            </a:schemeClr>
          </a:solidFill>
        </p:spPr>
        <p:txBody>
          <a:bodyPr tIns="438912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  <a:cs typeface="Posterama" panose="020B0504020200020000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B225E7-242D-4A83-8AB4-AC0331CBCB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5130" y="1137298"/>
            <a:ext cx="9358630" cy="1950109"/>
          </a:xfrm>
        </p:spPr>
        <p:txBody>
          <a:bodyPr anchor="ctr">
            <a:normAutofit/>
          </a:bodyPr>
          <a:lstStyle>
            <a:lvl1pPr algn="l">
              <a:defRPr sz="12000" b="1" cap="all" baseline="0">
                <a:solidFill>
                  <a:schemeClr val="bg1"/>
                </a:solidFill>
                <a:latin typeface="+mn-lt"/>
                <a:ea typeface="HGGothicE" panose="020B0909000000000000" pitchFamily="49" charset="-128"/>
                <a:cs typeface="Posterama" panose="020B0504020200020000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3CD960E4-D317-41EA-92FD-499084FF4C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5130" y="464503"/>
            <a:ext cx="4754880" cy="501423"/>
          </a:xfrm>
        </p:spPr>
        <p:txBody>
          <a:bodyPr anchor="b">
            <a:noAutofit/>
          </a:bodyPr>
          <a:lstStyle>
            <a:lvl1pPr marL="0" indent="0" algn="l">
              <a:buNone/>
              <a:defRPr sz="2400" cap="all" baseline="0">
                <a:solidFill>
                  <a:schemeClr val="bg1"/>
                </a:solidFill>
                <a:latin typeface="+mj-lt"/>
                <a:cs typeface="Posterama" panose="020B0504020200020000" pitchFamily="34" charset="0"/>
              </a:defRPr>
            </a:lvl1pPr>
            <a:lvl2pPr marL="636177" indent="0" algn="ctr">
              <a:buNone/>
              <a:defRPr sz="2000">
                <a:solidFill>
                  <a:schemeClr val="bg1"/>
                </a:solidFill>
              </a:defRPr>
            </a:lvl2pPr>
            <a:lvl3pPr marL="1272355" indent="0" algn="ctr">
              <a:buNone/>
              <a:defRPr sz="2000">
                <a:solidFill>
                  <a:schemeClr val="bg1"/>
                </a:solidFill>
              </a:defRPr>
            </a:lvl3pPr>
            <a:lvl4pPr marL="1908532" indent="0" algn="ctr">
              <a:buNone/>
              <a:defRPr sz="2000">
                <a:solidFill>
                  <a:schemeClr val="bg1"/>
                </a:solidFill>
              </a:defRPr>
            </a:lvl4pPr>
            <a:lvl5pPr marL="2544710" indent="0" algn="ctr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xmlns="" id="{3E762F53-9A25-025B-D42C-9213424CE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5130" y="3089957"/>
            <a:ext cx="5111750" cy="1697943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3200" cap="all" baseline="0">
                <a:solidFill>
                  <a:schemeClr val="bg1"/>
                </a:solidFill>
                <a:latin typeface="+mj-lt"/>
                <a:cs typeface="Posterama" panose="020B0504020200020000" pitchFamily="34" charset="0"/>
              </a:defRPr>
            </a:lvl1pPr>
            <a:lvl2pPr marL="636177" indent="0" algn="ctr">
              <a:buNone/>
              <a:defRPr sz="2000">
                <a:solidFill>
                  <a:schemeClr val="bg1"/>
                </a:solidFill>
              </a:defRPr>
            </a:lvl2pPr>
            <a:lvl3pPr marL="1272355" indent="0" algn="ctr">
              <a:buNone/>
              <a:defRPr sz="2000">
                <a:solidFill>
                  <a:schemeClr val="bg1"/>
                </a:solidFill>
              </a:defRPr>
            </a:lvl3pPr>
            <a:lvl4pPr marL="1908532" indent="0" algn="ctr">
              <a:buNone/>
              <a:defRPr sz="2000">
                <a:solidFill>
                  <a:schemeClr val="bg1"/>
                </a:solidFill>
              </a:defRPr>
            </a:lvl4pPr>
            <a:lvl5pPr marL="2544710" indent="0" algn="ctr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xmlns="" id="{E22A2128-9C66-1516-3244-571876C4E9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130" y="6201458"/>
            <a:ext cx="5111750" cy="2491150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3200" cap="all" baseline="0">
                <a:solidFill>
                  <a:schemeClr val="bg1"/>
                </a:solidFill>
                <a:latin typeface="+mj-lt"/>
                <a:cs typeface="Posterama" panose="020B0504020200020000" pitchFamily="34" charset="0"/>
              </a:defRPr>
            </a:lvl1pPr>
            <a:lvl2pPr marL="636177" indent="0" algn="ctr">
              <a:buNone/>
              <a:defRPr sz="2000">
                <a:solidFill>
                  <a:schemeClr val="bg1"/>
                </a:solidFill>
              </a:defRPr>
            </a:lvl2pPr>
            <a:lvl3pPr marL="1272355" indent="0" algn="ctr">
              <a:buNone/>
              <a:defRPr sz="2000">
                <a:solidFill>
                  <a:schemeClr val="bg1"/>
                </a:solidFill>
              </a:defRPr>
            </a:lvl3pPr>
            <a:lvl4pPr marL="1908532" indent="0" algn="ctr">
              <a:buNone/>
              <a:defRPr sz="2000">
                <a:solidFill>
                  <a:schemeClr val="bg1"/>
                </a:solidFill>
              </a:defRPr>
            </a:lvl4pPr>
            <a:lvl5pPr marL="2544710" indent="0" algn="ctr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xmlns="" id="{1FEC28B8-CC8A-6D86-7347-EFBF673382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0210" y="12628881"/>
            <a:ext cx="4984750" cy="1950108"/>
          </a:xfrm>
        </p:spPr>
        <p:txBody>
          <a:bodyPr anchor="b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  <a:latin typeface="+mj-lt"/>
                <a:cs typeface="Posterama" panose="020B0504020200020000" pitchFamily="34" charset="0"/>
              </a:defRPr>
            </a:lvl1pPr>
            <a:lvl2pPr marL="636177" indent="0" algn="ctr">
              <a:buNone/>
              <a:defRPr sz="2000">
                <a:solidFill>
                  <a:schemeClr val="bg1"/>
                </a:solidFill>
              </a:defRPr>
            </a:lvl2pPr>
            <a:lvl3pPr marL="1272355" indent="0" algn="ctr">
              <a:buNone/>
              <a:defRPr sz="2000">
                <a:solidFill>
                  <a:schemeClr val="bg1"/>
                </a:solidFill>
              </a:defRPr>
            </a:lvl3pPr>
            <a:lvl4pPr marL="1908532" indent="0" algn="ctr">
              <a:buNone/>
              <a:defRPr sz="2000">
                <a:solidFill>
                  <a:schemeClr val="bg1"/>
                </a:solidFill>
              </a:defRPr>
            </a:lvl4pPr>
            <a:lvl5pPr marL="2544710" indent="0" algn="ctr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xmlns="" id="{CB7BA584-BA7A-37CA-7A32-4B5748139AF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6880" y="12628881"/>
            <a:ext cx="4246880" cy="1950108"/>
          </a:xfrm>
        </p:spPr>
        <p:txBody>
          <a:bodyPr anchor="b">
            <a:noAutofit/>
          </a:bodyPr>
          <a:lstStyle>
            <a:lvl1pPr marL="0" indent="0" algn="r">
              <a:lnSpc>
                <a:spcPct val="150000"/>
              </a:lnSpc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  <a:latin typeface="+mn-lt"/>
                <a:cs typeface="Posterama" panose="020B0504020200020000" pitchFamily="34" charset="0"/>
              </a:defRPr>
            </a:lvl1pPr>
            <a:lvl2pPr marL="636177" indent="0" algn="ctr">
              <a:buNone/>
              <a:defRPr sz="2000">
                <a:solidFill>
                  <a:schemeClr val="bg1"/>
                </a:solidFill>
              </a:defRPr>
            </a:lvl2pPr>
            <a:lvl3pPr marL="1272355" indent="0" algn="ctr">
              <a:buNone/>
              <a:defRPr sz="2000">
                <a:solidFill>
                  <a:schemeClr val="bg1"/>
                </a:solidFill>
              </a:defRPr>
            </a:lvl3pPr>
            <a:lvl4pPr marL="1908532" indent="0" algn="ctr">
              <a:buNone/>
              <a:defRPr sz="2000">
                <a:solidFill>
                  <a:schemeClr val="bg1"/>
                </a:solidFill>
              </a:defRPr>
            </a:lvl4pPr>
            <a:lvl5pPr marL="2544710" indent="0" algn="ctr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</p:txBody>
      </p:sp>
    </p:spTree>
    <p:extLst>
      <p:ext uri="{BB962C8B-B14F-4D97-AF65-F5344CB8AC3E}">
        <p14:creationId xmlns:p14="http://schemas.microsoft.com/office/powerpoint/2010/main" val="63361535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4896" userDrawn="1">
          <p15:clr>
            <a:srgbClr val="FBAE40"/>
          </p15:clr>
        </p15:guide>
        <p15:guide id="2" pos="288" userDrawn="1">
          <p15:clr>
            <a:srgbClr val="FBAE40"/>
          </p15:clr>
        </p15:guide>
        <p15:guide id="3" pos="604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4EDBA6C6-E69A-4D0D-B0EA-57BAE62B15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058400" cy="15544800"/>
          </a:xfrm>
          <a:solidFill>
            <a:schemeClr val="tx1">
              <a:lumMod val="85000"/>
              <a:lumOff val="15000"/>
            </a:schemeClr>
          </a:solidFill>
        </p:spPr>
        <p:txBody>
          <a:bodyPr tIns="438912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  <a:cs typeface="Posterama" panose="020B0504020200020000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B225E7-242D-4A83-8AB4-AC0331CBCB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5130" y="1137298"/>
            <a:ext cx="9358630" cy="1950119"/>
          </a:xfrm>
        </p:spPr>
        <p:txBody>
          <a:bodyPr anchor="ctr">
            <a:normAutofit/>
          </a:bodyPr>
          <a:lstStyle>
            <a:lvl1pPr algn="l">
              <a:defRPr sz="12000" b="1" cap="all" baseline="0">
                <a:solidFill>
                  <a:schemeClr val="bg1"/>
                </a:solidFill>
                <a:latin typeface="+mn-lt"/>
                <a:ea typeface="HGGothicE" panose="020B0909000000000000" pitchFamily="49" charset="-128"/>
                <a:cs typeface="Posterama" panose="020B0504020200020000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3CD960E4-D317-41EA-92FD-499084FF4C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5130" y="464503"/>
            <a:ext cx="4754880" cy="501423"/>
          </a:xfrm>
        </p:spPr>
        <p:txBody>
          <a:bodyPr anchor="b">
            <a:noAutofit/>
          </a:bodyPr>
          <a:lstStyle>
            <a:lvl1pPr marL="0" indent="0" algn="l">
              <a:buNone/>
              <a:defRPr sz="2400" cap="all" baseline="0">
                <a:solidFill>
                  <a:schemeClr val="bg1"/>
                </a:solidFill>
                <a:latin typeface="+mj-lt"/>
                <a:cs typeface="Posterama" panose="020B0504020200020000" pitchFamily="34" charset="0"/>
              </a:defRPr>
            </a:lvl1pPr>
            <a:lvl2pPr marL="636177" indent="0" algn="ctr">
              <a:buNone/>
              <a:defRPr sz="2000">
                <a:solidFill>
                  <a:schemeClr val="bg1"/>
                </a:solidFill>
              </a:defRPr>
            </a:lvl2pPr>
            <a:lvl3pPr marL="1272355" indent="0" algn="ctr">
              <a:buNone/>
              <a:defRPr sz="2000">
                <a:solidFill>
                  <a:schemeClr val="bg1"/>
                </a:solidFill>
              </a:defRPr>
            </a:lvl3pPr>
            <a:lvl4pPr marL="1908532" indent="0" algn="ctr">
              <a:buNone/>
              <a:defRPr sz="2000">
                <a:solidFill>
                  <a:schemeClr val="bg1"/>
                </a:solidFill>
              </a:defRPr>
            </a:lvl4pPr>
            <a:lvl5pPr marL="2544710" indent="0" algn="ctr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xmlns="" id="{3E762F53-9A25-025B-D42C-9213424CE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5130" y="3089957"/>
            <a:ext cx="4395470" cy="1697943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3200" cap="all" baseline="0">
                <a:solidFill>
                  <a:schemeClr val="bg1"/>
                </a:solidFill>
                <a:latin typeface="+mj-lt"/>
                <a:cs typeface="Posterama" panose="020B0504020200020000" pitchFamily="34" charset="0"/>
              </a:defRPr>
            </a:lvl1pPr>
            <a:lvl2pPr marL="636177" indent="0" algn="ctr">
              <a:buNone/>
              <a:defRPr sz="2000">
                <a:solidFill>
                  <a:schemeClr val="bg1"/>
                </a:solidFill>
              </a:defRPr>
            </a:lvl2pPr>
            <a:lvl3pPr marL="1272355" indent="0" algn="ctr">
              <a:buNone/>
              <a:defRPr sz="2000">
                <a:solidFill>
                  <a:schemeClr val="bg1"/>
                </a:solidFill>
              </a:defRPr>
            </a:lvl3pPr>
            <a:lvl4pPr marL="1908532" indent="0" algn="ctr">
              <a:buNone/>
              <a:defRPr sz="2000">
                <a:solidFill>
                  <a:schemeClr val="bg1"/>
                </a:solidFill>
              </a:defRPr>
            </a:lvl4pPr>
            <a:lvl5pPr marL="2544710" indent="0" algn="ctr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xmlns="" id="{E22A2128-9C66-1516-3244-571876C4E9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130" y="5195618"/>
            <a:ext cx="4395470" cy="3064462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3200" cap="all" baseline="0">
                <a:solidFill>
                  <a:schemeClr val="bg1"/>
                </a:solidFill>
                <a:latin typeface="+mj-lt"/>
                <a:cs typeface="Posterama" panose="020B0504020200020000" pitchFamily="34" charset="0"/>
              </a:defRPr>
            </a:lvl1pPr>
            <a:lvl2pPr marL="636177" indent="0" algn="ctr">
              <a:buNone/>
              <a:defRPr sz="2000">
                <a:solidFill>
                  <a:schemeClr val="bg1"/>
                </a:solidFill>
              </a:defRPr>
            </a:lvl2pPr>
            <a:lvl3pPr marL="1272355" indent="0" algn="ctr">
              <a:buNone/>
              <a:defRPr sz="2000">
                <a:solidFill>
                  <a:schemeClr val="bg1"/>
                </a:solidFill>
              </a:defRPr>
            </a:lvl3pPr>
            <a:lvl4pPr marL="1908532" indent="0" algn="ctr">
              <a:buNone/>
              <a:defRPr sz="2000">
                <a:solidFill>
                  <a:schemeClr val="bg1"/>
                </a:solidFill>
              </a:defRPr>
            </a:lvl4pPr>
            <a:lvl5pPr marL="2544710" indent="0" algn="ctr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xmlns="" id="{1FEC28B8-CC8A-6D86-7347-EFBF673382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0210" y="12454843"/>
            <a:ext cx="4984750" cy="2383226"/>
          </a:xfrm>
        </p:spPr>
        <p:txBody>
          <a:bodyPr anchor="b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  <a:latin typeface="+mj-lt"/>
                <a:cs typeface="Posterama" panose="020B0504020200020000" pitchFamily="34" charset="0"/>
              </a:defRPr>
            </a:lvl1pPr>
            <a:lvl2pPr marL="636177" indent="0" algn="ctr">
              <a:buNone/>
              <a:defRPr sz="2000">
                <a:solidFill>
                  <a:schemeClr val="bg1"/>
                </a:solidFill>
              </a:defRPr>
            </a:lvl2pPr>
            <a:lvl3pPr marL="1272355" indent="0" algn="ctr">
              <a:buNone/>
              <a:defRPr sz="2000">
                <a:solidFill>
                  <a:schemeClr val="bg1"/>
                </a:solidFill>
              </a:defRPr>
            </a:lvl3pPr>
            <a:lvl4pPr marL="1908532" indent="0" algn="ctr">
              <a:buNone/>
              <a:defRPr sz="2000">
                <a:solidFill>
                  <a:schemeClr val="bg1"/>
                </a:solidFill>
              </a:defRPr>
            </a:lvl4pPr>
            <a:lvl5pPr marL="2544710" indent="0" algn="ctr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xmlns="" id="{CB7BA584-BA7A-37CA-7A32-4B5748139AF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6880" y="12454843"/>
            <a:ext cx="4246880" cy="2383226"/>
          </a:xfrm>
        </p:spPr>
        <p:txBody>
          <a:bodyPr anchor="b">
            <a:noAutofit/>
          </a:bodyPr>
          <a:lstStyle>
            <a:lvl1pPr marL="0" indent="0" algn="r">
              <a:lnSpc>
                <a:spcPct val="150000"/>
              </a:lnSpc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  <a:latin typeface="+mn-lt"/>
                <a:cs typeface="Posterama" panose="020B0504020200020000" pitchFamily="34" charset="0"/>
              </a:defRPr>
            </a:lvl1pPr>
            <a:lvl2pPr marL="636177" indent="0" algn="ctr">
              <a:buNone/>
              <a:defRPr sz="2000">
                <a:solidFill>
                  <a:schemeClr val="bg1"/>
                </a:solidFill>
              </a:defRPr>
            </a:lvl2pPr>
            <a:lvl3pPr marL="1272355" indent="0" algn="ctr">
              <a:buNone/>
              <a:defRPr sz="2000">
                <a:solidFill>
                  <a:schemeClr val="bg1"/>
                </a:solidFill>
              </a:defRPr>
            </a:lvl3pPr>
            <a:lvl4pPr marL="1908532" indent="0" algn="ctr">
              <a:buNone/>
              <a:defRPr sz="2000">
                <a:solidFill>
                  <a:schemeClr val="bg1"/>
                </a:solidFill>
              </a:defRPr>
            </a:lvl4pPr>
            <a:lvl5pPr marL="2544710" indent="0" algn="ctr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</p:txBody>
      </p:sp>
    </p:spTree>
    <p:extLst>
      <p:ext uri="{BB962C8B-B14F-4D97-AF65-F5344CB8AC3E}">
        <p14:creationId xmlns:p14="http://schemas.microsoft.com/office/powerpoint/2010/main" val="194830239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4896" userDrawn="1">
          <p15:clr>
            <a:srgbClr val="FBAE40"/>
          </p15:clr>
        </p15:guide>
        <p15:guide id="2" pos="288" userDrawn="1">
          <p15:clr>
            <a:srgbClr val="FBAE40"/>
          </p15:clr>
        </p15:guide>
        <p15:guide id="3" pos="604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4EDBA6C6-E69A-4D0D-B0EA-57BAE62B15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058400" cy="15544800"/>
          </a:xfrm>
          <a:solidFill>
            <a:schemeClr val="tx1">
              <a:lumMod val="85000"/>
              <a:lumOff val="15000"/>
            </a:schemeClr>
          </a:solidFill>
        </p:spPr>
        <p:txBody>
          <a:bodyPr tIns="438912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  <a:cs typeface="Posterama" panose="020B0504020200020000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B225E7-242D-4A83-8AB4-AC0331CBCB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5130" y="1506629"/>
            <a:ext cx="9358630" cy="1656988"/>
          </a:xfrm>
        </p:spPr>
        <p:txBody>
          <a:bodyPr bIns="0" anchor="b">
            <a:normAutofit/>
          </a:bodyPr>
          <a:lstStyle>
            <a:lvl1pPr algn="l">
              <a:defRPr sz="10000" b="1" cap="all" baseline="0">
                <a:solidFill>
                  <a:schemeClr val="bg1"/>
                </a:solidFill>
                <a:latin typeface="+mn-lt"/>
                <a:ea typeface="HGGothicE" panose="020B0909000000000000" pitchFamily="49" charset="-128"/>
                <a:cs typeface="Posterama" panose="020B0504020200020000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3CD960E4-D317-41EA-92FD-499084FF4C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5130" y="464503"/>
            <a:ext cx="4754880" cy="501423"/>
          </a:xfrm>
        </p:spPr>
        <p:txBody>
          <a:bodyPr anchor="b">
            <a:noAutofit/>
          </a:bodyPr>
          <a:lstStyle>
            <a:lvl1pPr marL="0" indent="0" algn="l">
              <a:buNone/>
              <a:defRPr sz="2400" cap="all" baseline="0">
                <a:solidFill>
                  <a:schemeClr val="bg1"/>
                </a:solidFill>
                <a:latin typeface="+mj-lt"/>
                <a:cs typeface="Posterama" panose="020B0504020200020000" pitchFamily="34" charset="0"/>
              </a:defRPr>
            </a:lvl1pPr>
            <a:lvl2pPr marL="636177" indent="0" algn="ctr">
              <a:buNone/>
              <a:defRPr sz="2000">
                <a:solidFill>
                  <a:schemeClr val="bg1"/>
                </a:solidFill>
              </a:defRPr>
            </a:lvl2pPr>
            <a:lvl3pPr marL="1272355" indent="0" algn="ctr">
              <a:buNone/>
              <a:defRPr sz="2000">
                <a:solidFill>
                  <a:schemeClr val="bg1"/>
                </a:solidFill>
              </a:defRPr>
            </a:lvl3pPr>
            <a:lvl4pPr marL="1908532" indent="0" algn="ctr">
              <a:buNone/>
              <a:defRPr sz="2000">
                <a:solidFill>
                  <a:schemeClr val="bg1"/>
                </a:solidFill>
              </a:defRPr>
            </a:lvl4pPr>
            <a:lvl5pPr marL="2544710" indent="0" algn="ctr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xmlns="" id="{3E762F53-9A25-025B-D42C-9213424CE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5130" y="3150917"/>
            <a:ext cx="9358630" cy="872443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3200" cap="all" baseline="0">
                <a:solidFill>
                  <a:schemeClr val="bg1"/>
                </a:solidFill>
                <a:latin typeface="+mj-lt"/>
                <a:cs typeface="Posterama" panose="020B0504020200020000" pitchFamily="34" charset="0"/>
              </a:defRPr>
            </a:lvl1pPr>
            <a:lvl2pPr marL="636177" indent="0" algn="ctr">
              <a:buNone/>
              <a:defRPr sz="2000">
                <a:solidFill>
                  <a:schemeClr val="bg1"/>
                </a:solidFill>
              </a:defRPr>
            </a:lvl2pPr>
            <a:lvl3pPr marL="1272355" indent="0" algn="ctr">
              <a:buNone/>
              <a:defRPr sz="2000">
                <a:solidFill>
                  <a:schemeClr val="bg1"/>
                </a:solidFill>
              </a:defRPr>
            </a:lvl3pPr>
            <a:lvl4pPr marL="1908532" indent="0" algn="ctr">
              <a:buNone/>
              <a:defRPr sz="2000">
                <a:solidFill>
                  <a:schemeClr val="bg1"/>
                </a:solidFill>
              </a:defRPr>
            </a:lvl4pPr>
            <a:lvl5pPr marL="2544710" indent="0" algn="ctr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xmlns="" id="{E22A2128-9C66-1516-3244-571876C4E9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130" y="5195618"/>
            <a:ext cx="9358630" cy="2180542"/>
          </a:xfrm>
        </p:spPr>
        <p:txBody>
          <a:bodyPr anchor="t">
            <a:noAutofit/>
          </a:bodyPr>
          <a:lstStyle>
            <a:lvl1pPr marL="0" indent="0" algn="l">
              <a:lnSpc>
                <a:spcPct val="120000"/>
              </a:lnSpc>
              <a:buNone/>
              <a:defRPr sz="3200" cap="all" baseline="0">
                <a:solidFill>
                  <a:schemeClr val="bg1"/>
                </a:solidFill>
                <a:latin typeface="+mj-lt"/>
                <a:cs typeface="Posterama" panose="020B0504020200020000" pitchFamily="34" charset="0"/>
              </a:defRPr>
            </a:lvl1pPr>
            <a:lvl2pPr marL="636177" indent="0" algn="ctr">
              <a:buNone/>
              <a:defRPr sz="2000">
                <a:solidFill>
                  <a:schemeClr val="bg1"/>
                </a:solidFill>
              </a:defRPr>
            </a:lvl2pPr>
            <a:lvl3pPr marL="1272355" indent="0" algn="ctr">
              <a:buNone/>
              <a:defRPr sz="2000">
                <a:solidFill>
                  <a:schemeClr val="bg1"/>
                </a:solidFill>
              </a:defRPr>
            </a:lvl3pPr>
            <a:lvl4pPr marL="1908532" indent="0" algn="ctr">
              <a:buNone/>
              <a:defRPr sz="2000">
                <a:solidFill>
                  <a:schemeClr val="bg1"/>
                </a:solidFill>
              </a:defRPr>
            </a:lvl4pPr>
            <a:lvl5pPr marL="2544710" indent="0" algn="ctr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xmlns="" id="{1FEC28B8-CC8A-6D86-7347-EFBF673382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5130" y="14377021"/>
            <a:ext cx="9358630" cy="918247"/>
          </a:xfrm>
        </p:spPr>
        <p:txBody>
          <a:bodyPr anchor="ctr">
            <a:no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  <a:latin typeface="+mj-lt"/>
                <a:cs typeface="Posterama" panose="020B0504020200020000" pitchFamily="34" charset="0"/>
              </a:defRPr>
            </a:lvl1pPr>
            <a:lvl2pPr marL="636177" indent="0" algn="ctr">
              <a:buNone/>
              <a:defRPr sz="2000">
                <a:solidFill>
                  <a:schemeClr val="bg1"/>
                </a:solidFill>
              </a:defRPr>
            </a:lvl2pPr>
            <a:lvl3pPr marL="1272355" indent="0" algn="ctr">
              <a:buNone/>
              <a:defRPr sz="2000">
                <a:solidFill>
                  <a:schemeClr val="bg1"/>
                </a:solidFill>
              </a:defRPr>
            </a:lvl3pPr>
            <a:lvl4pPr marL="1908532" indent="0" algn="ctr">
              <a:buNone/>
              <a:defRPr sz="2000">
                <a:solidFill>
                  <a:schemeClr val="bg1"/>
                </a:solidFill>
              </a:defRPr>
            </a:lvl4pPr>
            <a:lvl5pPr marL="2544710" indent="0" algn="ctr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</p:txBody>
      </p:sp>
    </p:spTree>
    <p:extLst>
      <p:ext uri="{BB962C8B-B14F-4D97-AF65-F5344CB8AC3E}">
        <p14:creationId xmlns:p14="http://schemas.microsoft.com/office/powerpoint/2010/main" val="321167096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4896" userDrawn="1">
          <p15:clr>
            <a:srgbClr val="FBAE40"/>
          </p15:clr>
        </p15:guide>
        <p15:guide id="2" pos="288" userDrawn="1">
          <p15:clr>
            <a:srgbClr val="FBAE40"/>
          </p15:clr>
        </p15:guide>
        <p15:guide id="3" pos="604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43FD534-551D-4853-B009-6CE3AE868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7" y="827621"/>
            <a:ext cx="8675370" cy="3004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0F36324-F194-460C-9BA6-98A64B087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7" y="4138085"/>
            <a:ext cx="8675370" cy="98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98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1272355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Posterama" panose="020B0504020200020000" pitchFamily="34" charset="0"/>
        </a:defRPr>
      </a:lvl1pPr>
    </p:titleStyle>
    <p:bodyStyle>
      <a:lvl1pPr marL="0" indent="0" algn="l" defTabSz="1272355" rtl="0" eaLnBrk="1" latinLnBrk="0" hangingPunct="1">
        <a:lnSpc>
          <a:spcPct val="90000"/>
        </a:lnSpc>
        <a:spcBef>
          <a:spcPts val="1391"/>
        </a:spcBef>
        <a:buFont typeface="Arial" panose="020B0604020202020204" pitchFamily="34" charset="0"/>
        <a:buNone/>
        <a:defRPr sz="3896" kern="1200">
          <a:solidFill>
            <a:schemeClr val="tx1"/>
          </a:solidFill>
          <a:latin typeface="+mn-lt"/>
          <a:ea typeface="+mn-ea"/>
          <a:cs typeface="Posterama" panose="020B0504020200020000" pitchFamily="34" charset="0"/>
        </a:defRPr>
      </a:lvl1pPr>
      <a:lvl2pPr marL="636177" indent="0" algn="l" defTabSz="1272355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None/>
        <a:defRPr sz="3339" kern="1200">
          <a:solidFill>
            <a:schemeClr val="tx1"/>
          </a:solidFill>
          <a:latin typeface="Posterama" panose="020B0504020200020000" pitchFamily="34" charset="0"/>
          <a:ea typeface="+mn-ea"/>
          <a:cs typeface="Posterama" panose="020B0504020200020000" pitchFamily="34" charset="0"/>
        </a:defRPr>
      </a:lvl2pPr>
      <a:lvl3pPr marL="1272355" indent="0" algn="l" defTabSz="1272355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None/>
        <a:defRPr sz="2783" kern="1200">
          <a:solidFill>
            <a:schemeClr val="tx1"/>
          </a:solidFill>
          <a:latin typeface="Posterama" panose="020B0504020200020000" pitchFamily="34" charset="0"/>
          <a:ea typeface="+mn-ea"/>
          <a:cs typeface="Posterama" panose="020B0504020200020000" pitchFamily="34" charset="0"/>
        </a:defRPr>
      </a:lvl3pPr>
      <a:lvl4pPr marL="1908532" indent="0" algn="l" defTabSz="1272355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None/>
        <a:defRPr sz="2505" kern="1200">
          <a:solidFill>
            <a:schemeClr val="tx1"/>
          </a:solidFill>
          <a:latin typeface="Posterama" panose="020B0504020200020000" pitchFamily="34" charset="0"/>
          <a:ea typeface="+mn-ea"/>
          <a:cs typeface="Posterama" panose="020B0504020200020000" pitchFamily="34" charset="0"/>
        </a:defRPr>
      </a:lvl4pPr>
      <a:lvl5pPr marL="2544710" indent="0" algn="l" defTabSz="1272355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None/>
        <a:defRPr sz="2505" kern="1200">
          <a:solidFill>
            <a:schemeClr val="tx1"/>
          </a:solidFill>
          <a:latin typeface="Posterama" panose="020B0504020200020000" pitchFamily="34" charset="0"/>
          <a:ea typeface="+mn-ea"/>
          <a:cs typeface="Posterama" panose="020B0504020200020000" pitchFamily="34" charset="0"/>
        </a:defRPr>
      </a:lvl5pPr>
      <a:lvl6pPr marL="3498976" indent="-318089" algn="l" defTabSz="1272355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Char char="•"/>
        <a:defRPr sz="2505" kern="1200">
          <a:solidFill>
            <a:schemeClr val="tx1"/>
          </a:solidFill>
          <a:latin typeface="+mn-lt"/>
          <a:ea typeface="+mn-ea"/>
          <a:cs typeface="+mn-cs"/>
        </a:defRPr>
      </a:lvl6pPr>
      <a:lvl7pPr marL="4135153" indent="-318089" algn="l" defTabSz="1272355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Char char="•"/>
        <a:defRPr sz="2505" kern="1200">
          <a:solidFill>
            <a:schemeClr val="tx1"/>
          </a:solidFill>
          <a:latin typeface="+mn-lt"/>
          <a:ea typeface="+mn-ea"/>
          <a:cs typeface="+mn-cs"/>
        </a:defRPr>
      </a:lvl7pPr>
      <a:lvl8pPr marL="4771331" indent="-318089" algn="l" defTabSz="1272355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Char char="•"/>
        <a:defRPr sz="2505" kern="1200">
          <a:solidFill>
            <a:schemeClr val="tx1"/>
          </a:solidFill>
          <a:latin typeface="+mn-lt"/>
          <a:ea typeface="+mn-ea"/>
          <a:cs typeface="+mn-cs"/>
        </a:defRPr>
      </a:lvl8pPr>
      <a:lvl9pPr marL="5407509" indent="-318089" algn="l" defTabSz="1272355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Char char="•"/>
        <a:defRPr sz="25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72355" rtl="0" eaLnBrk="1" latinLnBrk="0" hangingPunct="1">
        <a:defRPr sz="2505" kern="1200">
          <a:solidFill>
            <a:schemeClr val="tx1"/>
          </a:solidFill>
          <a:latin typeface="+mn-lt"/>
          <a:ea typeface="+mn-ea"/>
          <a:cs typeface="+mn-cs"/>
        </a:defRPr>
      </a:lvl1pPr>
      <a:lvl2pPr marL="636177" algn="l" defTabSz="1272355" rtl="0" eaLnBrk="1" latinLnBrk="0" hangingPunct="1">
        <a:defRPr sz="2505" kern="1200">
          <a:solidFill>
            <a:schemeClr val="tx1"/>
          </a:solidFill>
          <a:latin typeface="+mn-lt"/>
          <a:ea typeface="+mn-ea"/>
          <a:cs typeface="+mn-cs"/>
        </a:defRPr>
      </a:lvl2pPr>
      <a:lvl3pPr marL="1272355" algn="l" defTabSz="1272355" rtl="0" eaLnBrk="1" latinLnBrk="0" hangingPunct="1">
        <a:defRPr sz="2505" kern="1200">
          <a:solidFill>
            <a:schemeClr val="tx1"/>
          </a:solidFill>
          <a:latin typeface="+mn-lt"/>
          <a:ea typeface="+mn-ea"/>
          <a:cs typeface="+mn-cs"/>
        </a:defRPr>
      </a:lvl3pPr>
      <a:lvl4pPr marL="1908532" algn="l" defTabSz="1272355" rtl="0" eaLnBrk="1" latinLnBrk="0" hangingPunct="1">
        <a:defRPr sz="2505" kern="1200">
          <a:solidFill>
            <a:schemeClr val="tx1"/>
          </a:solidFill>
          <a:latin typeface="+mn-lt"/>
          <a:ea typeface="+mn-ea"/>
          <a:cs typeface="+mn-cs"/>
        </a:defRPr>
      </a:lvl4pPr>
      <a:lvl5pPr marL="2544710" algn="l" defTabSz="1272355" rtl="0" eaLnBrk="1" latinLnBrk="0" hangingPunct="1">
        <a:defRPr sz="2505" kern="1200">
          <a:solidFill>
            <a:schemeClr val="tx1"/>
          </a:solidFill>
          <a:latin typeface="+mn-lt"/>
          <a:ea typeface="+mn-ea"/>
          <a:cs typeface="+mn-cs"/>
        </a:defRPr>
      </a:lvl5pPr>
      <a:lvl6pPr marL="3180887" algn="l" defTabSz="1272355" rtl="0" eaLnBrk="1" latinLnBrk="0" hangingPunct="1">
        <a:defRPr sz="2505" kern="1200">
          <a:solidFill>
            <a:schemeClr val="tx1"/>
          </a:solidFill>
          <a:latin typeface="+mn-lt"/>
          <a:ea typeface="+mn-ea"/>
          <a:cs typeface="+mn-cs"/>
        </a:defRPr>
      </a:lvl6pPr>
      <a:lvl7pPr marL="3817065" algn="l" defTabSz="1272355" rtl="0" eaLnBrk="1" latinLnBrk="0" hangingPunct="1">
        <a:defRPr sz="2505" kern="1200">
          <a:solidFill>
            <a:schemeClr val="tx1"/>
          </a:solidFill>
          <a:latin typeface="+mn-lt"/>
          <a:ea typeface="+mn-ea"/>
          <a:cs typeface="+mn-cs"/>
        </a:defRPr>
      </a:lvl7pPr>
      <a:lvl8pPr marL="4453242" algn="l" defTabSz="1272355" rtl="0" eaLnBrk="1" latinLnBrk="0" hangingPunct="1">
        <a:defRPr sz="2505" kern="1200">
          <a:solidFill>
            <a:schemeClr val="tx1"/>
          </a:solidFill>
          <a:latin typeface="+mn-lt"/>
          <a:ea typeface="+mn-ea"/>
          <a:cs typeface="+mn-cs"/>
        </a:defRPr>
      </a:lvl8pPr>
      <a:lvl9pPr marL="5089419" algn="l" defTabSz="1272355" rtl="0" eaLnBrk="1" latinLnBrk="0" hangingPunct="1">
        <a:defRPr sz="25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4896" userDrawn="1">
          <p15:clr>
            <a:srgbClr val="F26B43"/>
          </p15:clr>
        </p15:guide>
        <p15:guide id="2" pos="31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cademy@jaronconsultants.co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with their arms up in the air&#10;&#10;AI-generated content may be incorrect.">
            <a:extLst>
              <a:ext uri="{FF2B5EF4-FFF2-40B4-BE49-F238E27FC236}">
                <a16:creationId xmlns:a16="http://schemas.microsoft.com/office/drawing/2014/main" xmlns="" id="{D85D3E48-6FE2-5B72-6281-894799CF3D0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194553" y="-4865"/>
            <a:ext cx="10408595" cy="15612893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7636F11-F6AA-A826-1AD7-9E82E0B863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9652" y="3741167"/>
            <a:ext cx="9358630" cy="99369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Saturday 7 June 9:00-11:00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6772A02-A852-012B-C5DC-67B272D512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4715" y="6023776"/>
            <a:ext cx="9358630" cy="4835751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Faculty: 	Tobie Snyman (Presenter)</a:t>
            </a:r>
          </a:p>
          <a:p>
            <a:r>
              <a:rPr lang="en-US" dirty="0">
                <a:solidFill>
                  <a:schemeClr val="tx1"/>
                </a:solidFill>
              </a:rPr>
              <a:t>		Claus Dittmer (Developer)</a:t>
            </a:r>
          </a:p>
          <a:p>
            <a:endParaRPr lang="en-US" sz="9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Fee: R650</a:t>
            </a:r>
          </a:p>
          <a:p>
            <a:r>
              <a:rPr lang="en-US" sz="2400" dirty="0">
                <a:solidFill>
                  <a:schemeClr val="tx1"/>
                </a:solidFill>
              </a:rPr>
              <a:t>Please email </a:t>
            </a:r>
            <a:r>
              <a:rPr lang="en-US" sz="24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academy@jaronconsultants.com</a:t>
            </a:r>
            <a:r>
              <a:rPr lang="en-US" sz="2400" dirty="0">
                <a:solidFill>
                  <a:schemeClr val="tx1"/>
                </a:solidFill>
              </a:rPr>
              <a:t> for registration form</a:t>
            </a:r>
          </a:p>
          <a:p>
            <a:r>
              <a:rPr lang="en-US" sz="2400" dirty="0">
                <a:solidFill>
                  <a:schemeClr val="tx1"/>
                </a:solidFill>
              </a:rPr>
              <a:t>Online via Google Meet – Link to be shared on registration</a:t>
            </a:r>
          </a:p>
          <a:p>
            <a:endParaRPr lang="en-US" sz="800" dirty="0">
              <a:solidFill>
                <a:schemeClr val="tx1"/>
              </a:solidFill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smtClean="0">
                <a:solidFill>
                  <a:schemeClr val="tx1"/>
                </a:solidFill>
              </a:rPr>
              <a:t>**</a:t>
            </a:r>
            <a:r>
              <a:rPr lang="en-US" sz="2400">
                <a:solidFill>
                  <a:schemeClr val="tx1"/>
                </a:solidFill>
              </a:rPr>
              <a:t>2</a:t>
            </a:r>
            <a:r>
              <a:rPr lang="en-US" sz="240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CPD Points for CPSC Affiliates**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40007DAE-57A6-9A6A-3DEB-FCB55951E9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-8800" y="1135485"/>
            <a:ext cx="10066337" cy="316017"/>
            <a:chOff x="-7937" y="1083932"/>
            <a:chExt cx="10066337" cy="316017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D2BAEEA0-69A8-7C74-422A-D949715A7624}"/>
                </a:ext>
              </a:extLst>
            </p:cNvPr>
            <p:cNvCxnSpPr>
              <a:cxnSpLocks/>
            </p:cNvCxnSpPr>
            <p:nvPr/>
          </p:nvCxnSpPr>
          <p:spPr>
            <a:xfrm>
              <a:off x="-7937" y="1083932"/>
              <a:ext cx="10066337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83845C5B-FDEF-E052-BAD3-761B6422F613}"/>
                </a:ext>
              </a:extLst>
            </p:cNvPr>
            <p:cNvCxnSpPr>
              <a:cxnSpLocks/>
            </p:cNvCxnSpPr>
            <p:nvPr/>
          </p:nvCxnSpPr>
          <p:spPr>
            <a:xfrm>
              <a:off x="-3097" y="1236323"/>
              <a:ext cx="10061497" cy="0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1F11E426-267C-46B7-EF41-1766C6FA60CA}"/>
                </a:ext>
              </a:extLst>
            </p:cNvPr>
            <p:cNvCxnSpPr>
              <a:cxnSpLocks/>
            </p:cNvCxnSpPr>
            <p:nvPr/>
          </p:nvCxnSpPr>
          <p:spPr>
            <a:xfrm>
              <a:off x="-7937" y="1399949"/>
              <a:ext cx="10066336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6A575BA1-D699-146B-5F5F-00112C51FC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862" y="4576857"/>
            <a:ext cx="10066337" cy="316017"/>
            <a:chOff x="-7937" y="1083932"/>
            <a:chExt cx="10066337" cy="316017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DAAA109C-52D0-9567-899D-4D4E61DD627A}"/>
                </a:ext>
              </a:extLst>
            </p:cNvPr>
            <p:cNvCxnSpPr>
              <a:cxnSpLocks/>
            </p:cNvCxnSpPr>
            <p:nvPr/>
          </p:nvCxnSpPr>
          <p:spPr>
            <a:xfrm>
              <a:off x="-7937" y="1083932"/>
              <a:ext cx="10066337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4343E625-01AD-71B6-B3BE-7CBC4D138062}"/>
                </a:ext>
              </a:extLst>
            </p:cNvPr>
            <p:cNvCxnSpPr>
              <a:cxnSpLocks/>
            </p:cNvCxnSpPr>
            <p:nvPr/>
          </p:nvCxnSpPr>
          <p:spPr>
            <a:xfrm>
              <a:off x="-3097" y="1236323"/>
              <a:ext cx="10061497" cy="0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3A27A9AE-5FCB-A3D1-7417-9706F8FA4B44}"/>
                </a:ext>
              </a:extLst>
            </p:cNvPr>
            <p:cNvCxnSpPr>
              <a:cxnSpLocks/>
            </p:cNvCxnSpPr>
            <p:nvPr/>
          </p:nvCxnSpPr>
          <p:spPr>
            <a:xfrm>
              <a:off x="-7937" y="1399949"/>
              <a:ext cx="10066336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A390B316-0DCF-62D9-AB11-136267657A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863" y="12589120"/>
            <a:ext cx="10066337" cy="316017"/>
            <a:chOff x="-7937" y="1083932"/>
            <a:chExt cx="10066337" cy="316017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A0D3C85B-11ED-3773-7314-1122F8AE31F4}"/>
                </a:ext>
              </a:extLst>
            </p:cNvPr>
            <p:cNvCxnSpPr>
              <a:cxnSpLocks/>
            </p:cNvCxnSpPr>
            <p:nvPr/>
          </p:nvCxnSpPr>
          <p:spPr>
            <a:xfrm>
              <a:off x="-7937" y="1083932"/>
              <a:ext cx="10066337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7D468E1B-EECD-A1C6-A9AE-65675EED5191}"/>
                </a:ext>
              </a:extLst>
            </p:cNvPr>
            <p:cNvCxnSpPr>
              <a:cxnSpLocks/>
            </p:cNvCxnSpPr>
            <p:nvPr/>
          </p:nvCxnSpPr>
          <p:spPr>
            <a:xfrm>
              <a:off x="-3097" y="1236323"/>
              <a:ext cx="10061497" cy="0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6F6E4EB8-7650-F580-5FE5-1F6E99DB98CC}"/>
                </a:ext>
              </a:extLst>
            </p:cNvPr>
            <p:cNvCxnSpPr>
              <a:cxnSpLocks/>
            </p:cNvCxnSpPr>
            <p:nvPr/>
          </p:nvCxnSpPr>
          <p:spPr>
            <a:xfrm>
              <a:off x="-7937" y="1399949"/>
              <a:ext cx="10066336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xmlns="" id="{52895452-B188-014B-2945-7040A4FC52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052" y="1597018"/>
            <a:ext cx="9358630" cy="1690929"/>
          </a:xfrm>
        </p:spPr>
        <p:txBody>
          <a:bodyPr>
            <a:noAutofit/>
          </a:bodyPr>
          <a:lstStyle/>
          <a:p>
            <a:pPr algn="ctr"/>
            <a:r>
              <a:rPr lang="en-US" sz="6000" b="0" dirty="0">
                <a:solidFill>
                  <a:schemeClr val="tx1"/>
                </a:solidFill>
                <a:latin typeface="+mj-lt"/>
              </a:rPr>
              <a:t>Advanced Debriefing: A Holistic approach</a:t>
            </a:r>
            <a:endParaRPr lang="en-ZA" sz="6000" b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5" name="Picture 14" descr="A blue and white logo&#10;&#10;AI-generated content may be incorrect.">
            <a:extLst>
              <a:ext uri="{FF2B5EF4-FFF2-40B4-BE49-F238E27FC236}">
                <a16:creationId xmlns:a16="http://schemas.microsoft.com/office/drawing/2014/main" xmlns="" id="{CDE67B2C-83A3-D2A1-7689-AFB28A37D4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00" y="12924592"/>
            <a:ext cx="2625603" cy="2625603"/>
          </a:xfrm>
          <a:prstGeom prst="rect">
            <a:avLst/>
          </a:prstGeom>
        </p:spPr>
      </p:pic>
      <p:pic>
        <p:nvPicPr>
          <p:cNvPr id="12" name="Picture 11" descr="A logo with blue letters and white text&#10;&#10;AI-generated content may be incorrect.">
            <a:extLst>
              <a:ext uri="{FF2B5EF4-FFF2-40B4-BE49-F238E27FC236}">
                <a16:creationId xmlns:a16="http://schemas.microsoft.com/office/drawing/2014/main" xmlns="" id="{9DF9C10F-AA67-F614-75D3-8371A79488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3401" y="13577044"/>
            <a:ext cx="3266394" cy="135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2619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9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81AEBA"/>
      </a:accent3>
      <a:accent4>
        <a:srgbClr val="203864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61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oncert poster_win32_SL_V3" id="{F5BCBC60-0215-4AE6-973F-F6DF06353704}" vid="{3EDF8079-90E5-4D17-A6D0-3B4015BEF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2CFDA0-6BDD-4706-B26B-1B5B1EB5737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60BB66-9ADE-49BD-AE9B-CB5493E4DFB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8663DAAC-560C-4FCC-9805-DA264296FF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Concert poster</Template>
  <TotalTime>31</TotalTime>
  <Words>12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Custom</vt:lpstr>
      <vt:lpstr>Advanced Debriefing: A Holistic approach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Debriefing: A Holistic approach</dc:title>
  <dc:creator>Claus Dittmer</dc:creator>
  <cp:lastModifiedBy>user</cp:lastModifiedBy>
  <cp:revision>5</cp:revision>
  <dcterms:created xsi:type="dcterms:W3CDTF">2025-03-13T14:47:31Z</dcterms:created>
  <dcterms:modified xsi:type="dcterms:W3CDTF">2026-05-12T00:41:20Z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